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55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31/01/2026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2386" y="1352470"/>
            <a:ext cx="62272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</a:t>
            </a:r>
            <a:r>
              <a:rPr lang="es-MX">
                <a:latin typeface="Arial" panose="020B0604020202020204" pitchFamily="34" charset="0"/>
                <a:cs typeface="Arial" panose="020B0604020202020204" pitchFamily="34" charset="0"/>
              </a:rPr>
              <a:t>de abril de 2021,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se encuentra el de generar obra pública.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generada, en consecuencia, su georreferenciación.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2465</TotalTime>
  <Words>118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136</cp:revision>
  <cp:lastPrinted>2018-02-13T17:09:28Z</cp:lastPrinted>
  <dcterms:created xsi:type="dcterms:W3CDTF">2018-02-03T22:13:09Z</dcterms:created>
  <dcterms:modified xsi:type="dcterms:W3CDTF">2026-03-02T18:40:22Z</dcterms:modified>
</cp:coreProperties>
</file>